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71" r:id="rId3"/>
    <p:sldId id="260" r:id="rId4"/>
    <p:sldId id="261" r:id="rId5"/>
    <p:sldId id="263" r:id="rId6"/>
    <p:sldId id="264" r:id="rId7"/>
    <p:sldId id="272" r:id="rId8"/>
    <p:sldId id="27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434" autoAdjust="0"/>
  </p:normalViewPr>
  <p:slideViewPr>
    <p:cSldViewPr>
      <p:cViewPr varScale="1">
        <p:scale>
          <a:sx n="103" d="100"/>
          <a:sy n="103" d="100"/>
        </p:scale>
        <p:origin x="1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C8B78-3402-4657-9EAA-01CD6FCAF365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4B7E6-E752-4326-B874-06002C37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4B7E6-E752-4326-B874-06002C377F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9EFD234-2B7C-4D3B-884B-6FD60DE13ECE}" type="datetime1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ED91-D3E4-49DF-A9DE-2C8C8AF6020A}" type="datetime1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42CE-8514-4553-BDFD-D9F4FD082401}" type="datetime1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7AC9-5CE8-4778-89AF-E43971DF8CA9}" type="datetime1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0089-F82A-4858-94DA-9B2181F61B08}" type="datetime1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45F5-9869-48EC-80A5-F13733239D90}" type="datetime1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4FCF-D6C1-4ECF-A0D7-1FB26AD85828}" type="datetime1">
              <a:rPr lang="en-US" smtClean="0"/>
              <a:t>12/16/2018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649E-38EE-47FD-BF19-EE2B9C023EF6}" type="datetime1">
              <a:rPr lang="en-US" smtClean="0"/>
              <a:t>12/16/2018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DAA1-78C7-4A24-93A1-457331B87E46}" type="datetime1">
              <a:rPr lang="en-US" smtClean="0"/>
              <a:t>12/16/2018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A9200FE-C3D8-4CEE-BC69-D333E30989CC}" type="datetime1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CB2A6D8-F231-44F3-BC22-AB4016CA25F7}" type="datetime1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FF7C2E5-F03B-4697-A47E-469E55861038}" type="datetime1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47800" y="1981200"/>
            <a:ext cx="6248400" cy="3149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0200" y="2428319"/>
            <a:ext cx="5791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en-US" sz="6600" b="1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IEEC 2019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5467" y="3556000"/>
            <a:ext cx="4780669" cy="107721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Easy Chair </a:t>
            </a:r>
          </a:p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Paper Submission Process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2721" y="1132115"/>
            <a:ext cx="1178557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12DFA-5640-4631-8D9B-74AAB1CD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6918" y="3916362"/>
            <a:ext cx="9526" cy="9526"/>
          </a:xfrm>
        </p:spPr>
      </p:pic>
      <p:sp>
        <p:nvSpPr>
          <p:cNvPr id="7" name="TextBox 6"/>
          <p:cNvSpPr txBox="1"/>
          <p:nvPr/>
        </p:nvSpPr>
        <p:spPr>
          <a:xfrm>
            <a:off x="2894806" y="1170928"/>
            <a:ext cx="16764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Step # 01:</a:t>
            </a:r>
          </a:p>
          <a:p>
            <a:pPr algn="ctr"/>
            <a:r>
              <a:rPr lang="en-US" b="1" dirty="0"/>
              <a:t>New Submission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7243" y="762001"/>
            <a:ext cx="1178557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390A0-38D9-465F-861D-B3EEF2364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365192-F408-4F5A-A8A6-59A243521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94484"/>
            <a:ext cx="7543800" cy="405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99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68481"/>
            <a:ext cx="7558585" cy="5181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62400" y="2133600"/>
            <a:ext cx="3962400" cy="1752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STEP#02: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Fill out all the required information.</a:t>
            </a:r>
          </a:p>
          <a:p>
            <a:r>
              <a:rPr lang="en-US" dirty="0">
                <a:solidFill>
                  <a:schemeClr val="tx1"/>
                </a:solidFill>
              </a:rPr>
              <a:t>You must use the same email address that you signed up with when creating the Easy Chair account.</a:t>
            </a:r>
          </a:p>
        </p:txBody>
      </p:sp>
      <p:sp>
        <p:nvSpPr>
          <p:cNvPr id="11" name="Right Arrow 10"/>
          <p:cNvSpPr/>
          <p:nvPr/>
        </p:nvSpPr>
        <p:spPr>
          <a:xfrm rot="9898475">
            <a:off x="1888566" y="5206773"/>
            <a:ext cx="3164365" cy="23422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954439" y="4343400"/>
            <a:ext cx="2590800" cy="1371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STEP#03: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Click here if you need to add more authors.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7243" y="685801"/>
            <a:ext cx="1178557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037F72-B4D8-4CFE-AFBA-B8BBF3A7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1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8800"/>
            <a:ext cx="7543799" cy="44958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66801" y="762000"/>
            <a:ext cx="4952999" cy="990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STEP#04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Fill out the title, abstract and keywords 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8552" y="685800"/>
            <a:ext cx="1178557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1EA746-A477-43CA-A5E6-CD4A41AB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58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2016-12-22 16.17.04 - Windows Photo View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51521" r="37801" b="18433"/>
          <a:stretch/>
        </p:blipFill>
        <p:spPr>
          <a:xfrm>
            <a:off x="947058" y="2362200"/>
            <a:ext cx="7130142" cy="2743200"/>
          </a:xfrm>
        </p:spPr>
      </p:pic>
      <p:sp>
        <p:nvSpPr>
          <p:cNvPr id="7" name="Curved Right Arrow 6"/>
          <p:cNvSpPr/>
          <p:nvPr/>
        </p:nvSpPr>
        <p:spPr>
          <a:xfrm rot="694033">
            <a:off x="956709" y="1540348"/>
            <a:ext cx="576296" cy="2311547"/>
          </a:xfrm>
          <a:prstGeom prst="curved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744042"/>
            <a:ext cx="2895600" cy="1524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STEP#05: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Upload your paper in pdf format.</a:t>
            </a:r>
          </a:p>
        </p:txBody>
      </p:sp>
      <p:sp>
        <p:nvSpPr>
          <p:cNvPr id="9" name="Right Arrow 8"/>
          <p:cNvSpPr/>
          <p:nvPr/>
        </p:nvSpPr>
        <p:spPr>
          <a:xfrm rot="11839813">
            <a:off x="2289000" y="5126286"/>
            <a:ext cx="1517998" cy="307384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82040" y="4746177"/>
            <a:ext cx="3733800" cy="1295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Click “Submit” to submit your paper.</a:t>
            </a:r>
          </a:p>
          <a:p>
            <a:pPr algn="ctr"/>
            <a:r>
              <a:rPr lang="en-US" b="1" u="sng" dirty="0">
                <a:solidFill>
                  <a:schemeClr val="tx1"/>
                </a:solidFill>
              </a:rPr>
              <a:t>NOTE: </a:t>
            </a:r>
            <a:r>
              <a:rPr lang="en-US" dirty="0">
                <a:solidFill>
                  <a:schemeClr val="tx1"/>
                </a:solidFill>
              </a:rPr>
              <a:t>Uploading may take time so don’t click twice.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8552" y="685801"/>
            <a:ext cx="1178557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E863E2-E415-4757-989B-1E2D8F00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90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66800" y="2438400"/>
            <a:ext cx="6934200" cy="2057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STEP#06:</a:t>
            </a: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You will receive acknowledgement email for your paper submission.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8552" y="685801"/>
            <a:ext cx="1178557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5625D7-E24F-4C24-BB91-0253647A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8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08100" y="2057400"/>
            <a:ext cx="6553200" cy="29718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08100" y="2543026"/>
            <a:ext cx="65532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u="sng" dirty="0">
                <a:ln w="18415" cmpd="sng">
                  <a:noFill/>
                  <a:prstDash val="solid"/>
                </a:ln>
                <a:latin typeface="Arial Black" panose="020B0A04020102020204" pitchFamily="34" charset="0"/>
              </a:rPr>
              <a:t>STEP#01: </a:t>
            </a:r>
          </a:p>
          <a:p>
            <a:pPr algn="ctr"/>
            <a:endParaRPr lang="en-US" b="1" dirty="0">
              <a:ln w="18415" cmpd="sng">
                <a:noFill/>
                <a:prstDash val="solid"/>
              </a:ln>
              <a:latin typeface="Arial Black" panose="020B0A04020102020204" pitchFamily="34" charset="0"/>
            </a:endParaRPr>
          </a:p>
          <a:p>
            <a:pPr algn="ctr"/>
            <a:r>
              <a:rPr lang="en-US" b="1" dirty="0">
                <a:ln w="18415" cmpd="sng">
                  <a:noFill/>
                  <a:prstDash val="solid"/>
                </a:ln>
                <a:latin typeface="Arial Black" panose="020B0A04020102020204" pitchFamily="34" charset="0"/>
              </a:rPr>
              <a:t>Go to below mentioned link:</a:t>
            </a:r>
          </a:p>
          <a:p>
            <a:pPr algn="ctr"/>
            <a:r>
              <a:rPr lang="en-US" sz="2000" b="1" dirty="0">
                <a:ln w="18415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https://easychair.org/conferences/?conf=ieec2019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8552" y="609601"/>
            <a:ext cx="1178557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3746E6-F4A5-4A03-8C62-DDC53A46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45" y="762000"/>
            <a:ext cx="1105055" cy="571580"/>
          </a:xfrm>
          <a:prstGeom prst="rect">
            <a:avLst/>
          </a:prstGeom>
        </p:spPr>
      </p:pic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3" y="457200"/>
            <a:ext cx="7924800" cy="5867400"/>
          </a:xfrm>
        </p:spPr>
      </p:pic>
      <p:sp>
        <p:nvSpPr>
          <p:cNvPr id="9" name="TextBox 8"/>
          <p:cNvSpPr txBox="1"/>
          <p:nvPr/>
        </p:nvSpPr>
        <p:spPr>
          <a:xfrm>
            <a:off x="5963905" y="2466029"/>
            <a:ext cx="20574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STEP#02:</a:t>
            </a:r>
          </a:p>
          <a:p>
            <a:pPr algn="ctr"/>
            <a:r>
              <a:rPr lang="en-US" dirty="0"/>
              <a:t> If you already have an account, go to “login” option</a:t>
            </a:r>
          </a:p>
        </p:txBody>
      </p:sp>
      <p:sp>
        <p:nvSpPr>
          <p:cNvPr id="12" name="Bent Arrow 11"/>
          <p:cNvSpPr/>
          <p:nvPr/>
        </p:nvSpPr>
        <p:spPr>
          <a:xfrm>
            <a:off x="6586388" y="685801"/>
            <a:ext cx="1028545" cy="113915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0288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211970"/>
            <a:ext cx="22860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otherwise go to “create an account”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899010" y="5373552"/>
            <a:ext cx="529989" cy="32316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7830" y="76202"/>
            <a:ext cx="1178557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B14C84-17C1-4CC7-B961-F748DF204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08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"/>
          <a:stretch/>
        </p:blipFill>
        <p:spPr bwMode="auto">
          <a:xfrm>
            <a:off x="838200" y="900752"/>
            <a:ext cx="7543800" cy="511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 rot="10800000">
            <a:off x="2406954" y="4724398"/>
            <a:ext cx="2088846" cy="304801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495800" y="4162608"/>
            <a:ext cx="2590800" cy="1371600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STEP#03:</a:t>
            </a:r>
          </a:p>
          <a:p>
            <a:pPr algn="ctr"/>
            <a:r>
              <a:rPr lang="en-US" dirty="0"/>
              <a:t> Enter the text in the box and click continue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1876" y="609601"/>
            <a:ext cx="1178557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120EB5-A4F1-47C7-B127-47C58FA7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8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914400"/>
            <a:ext cx="7010399" cy="47244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3842244" y="4876800"/>
            <a:ext cx="1631646" cy="3048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73890" y="4343400"/>
            <a:ext cx="2527110" cy="1371600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STEP#04:</a:t>
            </a:r>
          </a:p>
          <a:p>
            <a:pPr algn="ctr"/>
            <a:r>
              <a:rPr lang="en-US" dirty="0"/>
              <a:t>Enter your details and click continue</a:t>
            </a:r>
            <a:endParaRPr lang="en-US" b="1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2907" y="762000"/>
            <a:ext cx="1178557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1D59C4-7C15-4B5A-B553-AA575639E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37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981200"/>
            <a:ext cx="7484001" cy="43320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07170" y="2590800"/>
            <a:ext cx="152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&lt;your email address&gt;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66800" y="685800"/>
            <a:ext cx="6172201" cy="12192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STEP#05: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You will receive account confirmation email on your email address. Click on the link received in the email.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685801"/>
            <a:ext cx="1178557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692B09-DE0B-4462-8744-31761B23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66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5705475" cy="562927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9368988">
            <a:off x="4228826" y="5400414"/>
            <a:ext cx="1981200" cy="2286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37282" y="4046988"/>
            <a:ext cx="2639918" cy="151561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STEP#06: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Enter your details and click “Create my account”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8552" y="685801"/>
            <a:ext cx="1178557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14616B-D1C7-480F-A33B-8FCEC1CE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6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895600"/>
            <a:ext cx="7239000" cy="2209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52600" y="1026994"/>
            <a:ext cx="5715000" cy="1295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STEP#07: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Your account has been created.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7243" y="762001"/>
            <a:ext cx="1178557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F730F2-B879-41C6-A30B-DF3F1E86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22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1981200"/>
            <a:ext cx="7315200" cy="29718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Paper Submission Process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8552" y="762001"/>
            <a:ext cx="1178557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4FE4A5-1DE1-443B-825C-133611693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99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4428</TotalTime>
  <Words>258</Words>
  <Application>Microsoft Office PowerPoint</Application>
  <PresentationFormat>On-screen Show (4:3)</PresentationFormat>
  <Paragraphs>53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 Black</vt:lpstr>
      <vt:lpstr>Brush Script MT</vt:lpstr>
      <vt:lpstr>Calibri</vt:lpstr>
      <vt:lpstr>Constantia</vt:lpstr>
      <vt:lpstr>Franklin Gothic Book</vt:lpstr>
      <vt:lpstr>Rage Italic</vt:lpstr>
      <vt:lpstr>Times New Roman</vt:lpstr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Hammad</dc:creator>
  <cp:lastModifiedBy>muhammad hammad uddin</cp:lastModifiedBy>
  <cp:revision>81</cp:revision>
  <dcterms:created xsi:type="dcterms:W3CDTF">2016-12-23T10:36:17Z</dcterms:created>
  <dcterms:modified xsi:type="dcterms:W3CDTF">2018-12-17T01:02:59Z</dcterms:modified>
</cp:coreProperties>
</file>